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6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3336-59CE-49D4-B6F7-391620ED17D0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0D5C-D686-4423-B0EB-7598E23629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496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3336-59CE-49D4-B6F7-391620ED17D0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0D5C-D686-4423-B0EB-7598E23629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397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3336-59CE-49D4-B6F7-391620ED17D0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0D5C-D686-4423-B0EB-7598E23629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269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3336-59CE-49D4-B6F7-391620ED17D0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0D5C-D686-4423-B0EB-7598E23629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08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3336-59CE-49D4-B6F7-391620ED17D0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0D5C-D686-4423-B0EB-7598E23629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310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3336-59CE-49D4-B6F7-391620ED17D0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0D5C-D686-4423-B0EB-7598E23629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413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3336-59CE-49D4-B6F7-391620ED17D0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0D5C-D686-4423-B0EB-7598E23629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498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3336-59CE-49D4-B6F7-391620ED17D0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0D5C-D686-4423-B0EB-7598E23629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361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3336-59CE-49D4-B6F7-391620ED17D0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0D5C-D686-4423-B0EB-7598E23629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918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3336-59CE-49D4-B6F7-391620ED17D0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0D5C-D686-4423-B0EB-7598E23629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034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3336-59CE-49D4-B6F7-391620ED17D0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0D5C-D686-4423-B0EB-7598E23629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601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D3336-59CE-49D4-B6F7-391620ED17D0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90D5C-D686-4423-B0EB-7598E23629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767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212" y="0"/>
            <a:ext cx="6821488" cy="6865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885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2337" y="-10907"/>
            <a:ext cx="6824663" cy="6868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43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137" y="0"/>
            <a:ext cx="6850063" cy="685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859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2400" y="6015037"/>
            <a:ext cx="10515600" cy="754063"/>
          </a:xfrm>
        </p:spPr>
        <p:txBody>
          <a:bodyPr/>
          <a:lstStyle/>
          <a:p>
            <a:r>
              <a:rPr lang="ru-RU" dirty="0" smtClean="0"/>
              <a:t>Дополнительные сроки 11 марта и 20 апреля 2026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14890"/>
          <a:stretch/>
        </p:blipFill>
        <p:spPr>
          <a:xfrm>
            <a:off x="2219324" y="0"/>
            <a:ext cx="6937375" cy="588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819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500" y="19526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Итоговое собеседование </a:t>
            </a:r>
            <a:r>
              <a:rPr lang="ru-RU" b="1" dirty="0" smtClean="0">
                <a:solidFill>
                  <a:srgbClr val="FF0000"/>
                </a:solidFill>
              </a:rPr>
              <a:t>11 февраля 2026 года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11 </a:t>
            </a:r>
            <a:r>
              <a:rPr lang="ru-RU" dirty="0"/>
              <a:t>февраля девятиклассники будут проходить итоговое собеседование по русскому языку. Школьникам нужно успешно справиться с ним, чтобы получить допуск к ОГЭ или ГВЭ.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6943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612" y="0"/>
            <a:ext cx="68249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617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проведения ИС -9 в 2026 году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08:40 по местному времени вход обучающихся в аудитории ожидание, заполнения бланков;</a:t>
            </a:r>
          </a:p>
          <a:p>
            <a:r>
              <a:rPr lang="ru-RU" dirty="0" smtClean="0"/>
              <a:t>В 09:00 по местному времени начало итогового собеседования в 4 аудиториях. Остальные обучающиеся находятся в аудиториях ожидания. Комиссия по проверке работает по первой схеме(эксперт оценивает ответ выпускника непосредственно в процессе общения его с экзаменатором-собеседником);</a:t>
            </a:r>
          </a:p>
          <a:p>
            <a:r>
              <a:rPr lang="ru-RU" dirty="0" smtClean="0"/>
              <a:t>В 13:00 заполнение бланков экспертами и отправка экзаменационных материалов.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0076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0112" y="1731"/>
            <a:ext cx="6834188" cy="685626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64300" y="2882900"/>
            <a:ext cx="127000" cy="20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607300" y="2882900"/>
            <a:ext cx="127000" cy="20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782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212" y="11112"/>
            <a:ext cx="6846888" cy="684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661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6787" y="-3175"/>
            <a:ext cx="6881813" cy="6859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876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037" y="16441"/>
            <a:ext cx="6786563" cy="6841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133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587" y="-1"/>
            <a:ext cx="6831013" cy="686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8489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85</Words>
  <Application>Microsoft Office PowerPoint</Application>
  <PresentationFormat>Широкоэкранный</PresentationFormat>
  <Paragraphs>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Итоговое собеседование 11 февраля 2026 года  11 февраля девятиклассники будут проходить итоговое собеседование по русскому языку. Школьникам нужно успешно справиться с ним, чтобы получить допуск к ОГЭ или ГВЭ. </vt:lpstr>
      <vt:lpstr>Презентация PowerPoint</vt:lpstr>
      <vt:lpstr>План проведения ИС -9 в 2026 году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Итоговое собеседование 12 февраля 12 февраля девятиклассники будут проходить итоговое собеседование по русскому языку. Школьникам нужно успешно справиться с ним, чтобы получить допуск к ОГЭ или ГВЭ.</dc:title>
  <dc:creator>Малеева ЕА</dc:creator>
  <cp:lastModifiedBy>Малеева ЕА</cp:lastModifiedBy>
  <cp:revision>8</cp:revision>
  <dcterms:created xsi:type="dcterms:W3CDTF">2025-01-09T03:49:00Z</dcterms:created>
  <dcterms:modified xsi:type="dcterms:W3CDTF">2026-01-28T11:27:57Z</dcterms:modified>
</cp:coreProperties>
</file>